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5" r:id="rId4"/>
    <p:sldId id="259" r:id="rId5"/>
    <p:sldId id="260" r:id="rId6"/>
    <p:sldId id="273" r:id="rId7"/>
    <p:sldId id="265" r:id="rId8"/>
    <p:sldId id="263" r:id="rId9"/>
    <p:sldId id="264" r:id="rId10"/>
    <p:sldId id="267" r:id="rId11"/>
    <p:sldId id="277" r:id="rId12"/>
    <p:sldId id="269" r:id="rId13"/>
    <p:sldId id="276" r:id="rId14"/>
    <p:sldId id="278" r:id="rId15"/>
    <p:sldId id="279" r:id="rId16"/>
    <p:sldId id="271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1E891-222A-49F8-BBC6-1F636E4E9D25}" type="datetimeFigureOut">
              <a:rPr lang="ru-RU" smtClean="0"/>
              <a:t>20.06.2023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02CFC-4C6F-4454-9A67-DAE878B0D7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3052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F2F59-A242-4089-BB9A-1F5C3AB70CFC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BF644-C68C-4B37-96A1-9AB86728A6D2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FD7ED-849C-4794-B4D4-FC34DECF919A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62024-C2D0-4E86-9D99-F56C872B6D02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DAA5F-4D2D-4903-BD3E-2F3C579D3E80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C13D-8AA5-4940-8893-0FA0C321501E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21D3-E7D5-432B-83B7-772E11B0D4FC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345E-9DFF-4E24-9D6C-55B87CABDC00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3D829-508D-4356-AFC9-DCE02D772FEE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78E4-9E3D-464C-966D-4E593A8097DF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696D-03C2-4A03-A5E7-D1FE924C48AE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926F9-3A35-444F-A88A-B7327B9E180D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220C7-95BB-4479-AD91-0146B05FADDF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B4EB5-B694-421F-984F-763930BEAA85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0EBE-B1DC-4624-B743-3F098F8A076B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D668D-D279-4CAC-851B-6F7582F47CDE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6B4AB-905B-4793-B0D3-5553D3A1A9D4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C94BB03-E8FA-464A-B4A5-F4FF71F61B81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9EF9C-472E-40A4-BEF4-39162DF03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9125613" cy="156912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Мобильное приложение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Kinosklad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9E6157-542B-4789-9D81-DE6662C4D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859" y="4731798"/>
            <a:ext cx="5894141" cy="1944211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Выполнили студенты 3 курса ФКН 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ПИвИС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Команда ТП-5.1-4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Волченко Полина Владимировна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Петров Андрей Алексеевич</a:t>
            </a:r>
          </a:p>
          <a:p>
            <a:endParaRPr lang="ru-R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393ABE-FF57-4B29-80C5-56CAEF702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9265" y="2854172"/>
            <a:ext cx="3013968" cy="301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75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22D870-8B04-4C10-AB0E-0E7EFE4D0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528" y="1132298"/>
            <a:ext cx="2450462" cy="544547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1F5785-FE49-48C0-A284-D38B39C75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193" y="1126889"/>
            <a:ext cx="2450462" cy="544547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332DE2-28BD-403F-B40A-D677B188D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861" y="1126886"/>
            <a:ext cx="2450463" cy="544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92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01C167-0D98-4DF6-A576-533E94F0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023" y="1126889"/>
            <a:ext cx="2463670" cy="547482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47893FA-893C-47CA-A803-35D259BE1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588" y="1126889"/>
            <a:ext cx="2463670" cy="547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946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D89D550-5D00-41F1-923D-E83FB6AEC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262" y="1126889"/>
            <a:ext cx="2481476" cy="551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341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172807-0803-49B3-92A4-78DC25516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20" y="1618515"/>
            <a:ext cx="1928939" cy="428653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DFBD7DF-B33A-4624-98BF-FCD2E2D59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35" y="1618514"/>
            <a:ext cx="1928939" cy="428653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5304038-D19E-4983-9102-B454D296B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949" y="1618512"/>
            <a:ext cx="1928940" cy="428653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9184FEF-52DA-4B8A-BB03-FC57E01B7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324" y="1599082"/>
            <a:ext cx="1928939" cy="428653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33D783F-0F99-4F65-ACC0-63DB6782C8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9239" y="1618512"/>
            <a:ext cx="1920195" cy="42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06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C68919-33D3-4882-8DFA-0DAB1794A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390" y="1126887"/>
            <a:ext cx="2463670" cy="547482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A3027E6-D839-4637-B2D4-8449382A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941" y="1126889"/>
            <a:ext cx="2463669" cy="54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78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Результаты аналитики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6DB47C-ACD9-42BF-B096-038D06CD0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107" y="1559033"/>
            <a:ext cx="8893786" cy="417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27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04B0F-72BC-46B1-8C7A-0B25216B5B9C}"/>
              </a:ext>
            </a:extLst>
          </p:cNvPr>
          <p:cNvSpPr txBox="1"/>
          <p:nvPr/>
        </p:nvSpPr>
        <p:spPr>
          <a:xfrm>
            <a:off x="751650" y="1807979"/>
            <a:ext cx="10688699" cy="324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 список категорий фильмов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Реализованы списки фильмов в категории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Реализована возможность сохранить в избранное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Реализована возможность написать отзыв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 поиск фильмов</a:t>
            </a:r>
          </a:p>
        </p:txBody>
      </p:sp>
    </p:spTree>
    <p:extLst>
      <p:ext uri="{BB962C8B-B14F-4D97-AF65-F5344CB8AC3E}">
        <p14:creationId xmlns:p14="http://schemas.microsoft.com/office/powerpoint/2010/main" val="441721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9EF9C-472E-40A4-BEF4-39162DF03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9125613" cy="156912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Мобильное приложение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Kinosklad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9E6157-542B-4789-9D81-DE6662C4D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859" y="4873841"/>
            <a:ext cx="5894141" cy="1802169"/>
          </a:xfrm>
        </p:spPr>
        <p:txBody>
          <a:bodyPr>
            <a:noAutofit/>
          </a:bodyPr>
          <a:lstStyle/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Выполнили студенты 3 курса ФКН 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ПИвИС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Команда ТП-5.1-4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Волченко Полина Владимировна</a:t>
            </a:r>
          </a:p>
          <a:p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Петров Андрей Алексеевич</a:t>
            </a:r>
          </a:p>
          <a:p>
            <a:endParaRPr lang="ru-RU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393ABE-FF57-4B29-80C5-56CAEF702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9265" y="2854172"/>
            <a:ext cx="3013968" cy="301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318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Распределение обязанностей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4D3CDE49-C9DF-4AA5-BAA7-91DA729BA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789987"/>
              </p:ext>
            </p:extLst>
          </p:nvPr>
        </p:nvGraphicFramePr>
        <p:xfrm>
          <a:off x="1598967" y="1375043"/>
          <a:ext cx="8994066" cy="420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4174">
                  <a:extLst>
                    <a:ext uri="{9D8B030D-6E8A-4147-A177-3AD203B41FA5}">
                      <a16:colId xmlns:a16="http://schemas.microsoft.com/office/drawing/2014/main" val="2767758052"/>
                    </a:ext>
                  </a:extLst>
                </a:gridCol>
                <a:gridCol w="6379892">
                  <a:extLst>
                    <a:ext uri="{9D8B030D-6E8A-4147-A177-3AD203B41FA5}">
                      <a16:colId xmlns:a16="http://schemas.microsoft.com/office/drawing/2014/main" val="374648401"/>
                    </a:ext>
                  </a:extLst>
                </a:gridCol>
              </a:tblGrid>
              <a:tr h="97921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Член команды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Обязанности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202949"/>
                  </a:ext>
                </a:extLst>
              </a:tr>
              <a:tr h="1534075">
                <a:tc>
                  <a:txBody>
                    <a:bodyPr/>
                    <a:lstStyle/>
                    <a:p>
                      <a:r>
                        <a:rPr lang="ru-RU" dirty="0"/>
                        <a:t>Волченко Полина Владимировна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Разработка серверной части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Разработка клиентской части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Составление технического задания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Разворачивание приложения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539062"/>
                  </a:ext>
                </a:extLst>
              </a:tr>
              <a:tr h="1690146">
                <a:tc>
                  <a:txBody>
                    <a:bodyPr/>
                    <a:lstStyle/>
                    <a:p>
                      <a:r>
                        <a:rPr lang="ru-RU" dirty="0"/>
                        <a:t>Петров Андрей Алексеевич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Аналитика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Написание документации проекта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Составление технического задания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28105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8668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ПРОБЛЕМАТИКА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AA2A3-988C-4014-B4E1-386A8EE5CD9C}"/>
              </a:ext>
            </a:extLst>
          </p:cNvPr>
          <p:cNvSpPr txBox="1"/>
          <p:nvPr/>
        </p:nvSpPr>
        <p:spPr>
          <a:xfrm>
            <a:off x="751650" y="1944022"/>
            <a:ext cx="106886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Уход иностранных сервисов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Предвзятое мнение многих критиков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Часто информация о фильмах бывает перегружена прочими данными </a:t>
            </a:r>
          </a:p>
        </p:txBody>
      </p:sp>
    </p:spTree>
    <p:extLst>
      <p:ext uri="{BB962C8B-B14F-4D97-AF65-F5344CB8AC3E}">
        <p14:creationId xmlns:p14="http://schemas.microsoft.com/office/powerpoint/2010/main" val="169236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 проекта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6D4D2-29D8-457A-8DB3-C310083473BD}"/>
              </a:ext>
            </a:extLst>
          </p:cNvPr>
          <p:cNvSpPr txBox="1"/>
          <p:nvPr/>
        </p:nvSpPr>
        <p:spPr>
          <a:xfrm>
            <a:off x="751650" y="2736502"/>
            <a:ext cx="106886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Разработка мобильного приложения со статьями о фильмах, отзывами к ним с возможностью поиска и сохранения в избранное </a:t>
            </a:r>
          </a:p>
        </p:txBody>
      </p:sp>
    </p:spTree>
    <p:extLst>
      <p:ext uri="{BB962C8B-B14F-4D97-AF65-F5344CB8AC3E}">
        <p14:creationId xmlns:p14="http://schemas.microsoft.com/office/powerpoint/2010/main" val="338674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AA2A3-988C-4014-B4E1-386A8EE5CD9C}"/>
              </a:ext>
            </a:extLst>
          </p:cNvPr>
          <p:cNvSpPr txBox="1"/>
          <p:nvPr/>
        </p:nvSpPr>
        <p:spPr>
          <a:xfrm>
            <a:off x="751650" y="2131144"/>
            <a:ext cx="10688699" cy="259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Реализовать группировку фильмов по категориям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Реализовать просмотр статей о фильмах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Реализовать добавление статей фильмов в избранное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Реализовать добавление отзывов</a:t>
            </a:r>
          </a:p>
        </p:txBody>
      </p:sp>
    </p:spTree>
    <p:extLst>
      <p:ext uri="{BB962C8B-B14F-4D97-AF65-F5344CB8AC3E}">
        <p14:creationId xmlns:p14="http://schemas.microsoft.com/office/powerpoint/2010/main" val="2473561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Обзор аналогов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F69BB-8856-4620-A26F-6E5DE482C02C}"/>
              </a:ext>
            </a:extLst>
          </p:cNvPr>
          <p:cNvSpPr txBox="1"/>
          <p:nvPr/>
        </p:nvSpPr>
        <p:spPr>
          <a:xfrm>
            <a:off x="751650" y="1807979"/>
            <a:ext cx="10688699" cy="65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309983"/>
              </p:ext>
            </p:extLst>
          </p:nvPr>
        </p:nvGraphicFramePr>
        <p:xfrm>
          <a:off x="820245" y="1650673"/>
          <a:ext cx="10918608" cy="27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0429">
                  <a:extLst>
                    <a:ext uri="{9D8B030D-6E8A-4147-A177-3AD203B41FA5}">
                      <a16:colId xmlns:a16="http://schemas.microsoft.com/office/drawing/2014/main" val="2745678159"/>
                    </a:ext>
                  </a:extLst>
                </a:gridCol>
                <a:gridCol w="1497875">
                  <a:extLst>
                    <a:ext uri="{9D8B030D-6E8A-4147-A177-3AD203B41FA5}">
                      <a16:colId xmlns:a16="http://schemas.microsoft.com/office/drawing/2014/main" val="2969170220"/>
                    </a:ext>
                  </a:extLst>
                </a:gridCol>
                <a:gridCol w="3181041">
                  <a:extLst>
                    <a:ext uri="{9D8B030D-6E8A-4147-A177-3AD203B41FA5}">
                      <a16:colId xmlns:a16="http://schemas.microsoft.com/office/drawing/2014/main" val="3788895509"/>
                    </a:ext>
                  </a:extLst>
                </a:gridCol>
                <a:gridCol w="2209263">
                  <a:extLst>
                    <a:ext uri="{9D8B030D-6E8A-4147-A177-3AD203B41FA5}">
                      <a16:colId xmlns:a16="http://schemas.microsoft.com/office/drawing/2014/main" val="3044417103"/>
                    </a:ext>
                  </a:extLst>
                </a:gridCol>
              </a:tblGrid>
              <a:tr h="500888">
                <a:tc>
                  <a:txBody>
                    <a:bodyPr/>
                    <a:lstStyle/>
                    <a:p>
                      <a:pPr algn="ctr"/>
                      <a:r>
                        <a:rPr lang="ru-RU" sz="2400" b="0" dirty="0"/>
                        <a:t>Недостатки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IMDb</a:t>
                      </a:r>
                      <a:endParaRPr lang="ru-RU" sz="2400" b="0" dirty="0"/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Rotten Tomatoes</a:t>
                      </a:r>
                      <a:endParaRPr lang="ru-RU" sz="2400" b="0" dirty="0"/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Kinopoisk</a:t>
                      </a:r>
                      <a:endParaRPr lang="ru-RU" sz="2400" b="0" dirty="0"/>
                    </a:p>
                  </a:txBody>
                  <a:tcPr marL="123418" marR="123418" marT="61709" marB="61709"/>
                </a:tc>
                <a:extLst>
                  <a:ext uri="{0D108BD9-81ED-4DB2-BD59-A6C34878D82A}">
                    <a16:rowId xmlns:a16="http://schemas.microsoft.com/office/drawing/2014/main" val="712836827"/>
                  </a:ext>
                </a:extLst>
              </a:tr>
              <a:tr h="500888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latin typeface="+mj-lt"/>
                          <a:cs typeface="Times New Roman" panose="02020603050405020304" pitchFamily="18" charset="0"/>
                        </a:rPr>
                        <a:t>Перегруженный</a:t>
                      </a:r>
                      <a:r>
                        <a:rPr lang="ru-RU" sz="2000" baseline="0" dirty="0">
                          <a:latin typeface="+mj-lt"/>
                          <a:cs typeface="Times New Roman" panose="02020603050405020304" pitchFamily="18" charset="0"/>
                        </a:rPr>
                        <a:t> интерфейс</a:t>
                      </a:r>
                      <a:endParaRPr lang="ru-RU" sz="20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+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extLst>
                  <a:ext uri="{0D108BD9-81ED-4DB2-BD59-A6C34878D82A}">
                    <a16:rowId xmlns:a16="http://schemas.microsoft.com/office/drawing/2014/main" val="1947128213"/>
                  </a:ext>
                </a:extLst>
              </a:tr>
              <a:tr h="500888">
                <a:tc>
                  <a:txBody>
                    <a:bodyPr/>
                    <a:lstStyle/>
                    <a:p>
                      <a:pPr algn="ctr"/>
                      <a:r>
                        <a:rPr lang="ru-RU" sz="2000" baseline="0" dirty="0"/>
                        <a:t>Предвзятость оценок</a:t>
                      </a:r>
                      <a:endParaRPr lang="ru-RU" sz="2000" dirty="0"/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+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+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extLst>
                  <a:ext uri="{0D108BD9-81ED-4DB2-BD59-A6C34878D82A}">
                    <a16:rowId xmlns:a16="http://schemas.microsoft.com/office/drawing/2014/main" val="221911515"/>
                  </a:ext>
                </a:extLst>
              </a:tr>
              <a:tr h="500888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Много</a:t>
                      </a:r>
                      <a:r>
                        <a:rPr lang="ru-RU" sz="2000" baseline="0" dirty="0"/>
                        <a:t> лишней информации</a:t>
                      </a:r>
                      <a:endParaRPr lang="ru-RU" sz="2000" dirty="0"/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+</a:t>
                      </a:r>
                    </a:p>
                  </a:txBody>
                  <a:tcPr marL="123418" marR="123418" marT="61709" marB="61709"/>
                </a:tc>
                <a:extLst>
                  <a:ext uri="{0D108BD9-81ED-4DB2-BD59-A6C34878D82A}">
                    <a16:rowId xmlns:a16="http://schemas.microsoft.com/office/drawing/2014/main" val="2138615669"/>
                  </a:ext>
                </a:extLst>
              </a:tr>
              <a:tr h="500888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Наличие</a:t>
                      </a:r>
                      <a:r>
                        <a:rPr lang="ru-RU" sz="2000" baseline="0" dirty="0"/>
                        <a:t> мобильного приложения</a:t>
                      </a:r>
                      <a:endParaRPr lang="ru-RU" sz="2000" dirty="0"/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-</a:t>
                      </a:r>
                    </a:p>
                  </a:txBody>
                  <a:tcPr marL="123418" marR="123418" marT="61709" marB="61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500" dirty="0"/>
                        <a:t>+</a:t>
                      </a:r>
                    </a:p>
                  </a:txBody>
                  <a:tcPr marL="123418" marR="123418" marT="61709" marB="61709"/>
                </a:tc>
                <a:extLst>
                  <a:ext uri="{0D108BD9-81ED-4DB2-BD59-A6C34878D82A}">
                    <a16:rowId xmlns:a16="http://schemas.microsoft.com/office/drawing/2014/main" val="1521675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52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Средства реализации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969549-409F-42BE-8625-682F31B162F4}"/>
              </a:ext>
            </a:extLst>
          </p:cNvPr>
          <p:cNvSpPr txBox="1"/>
          <p:nvPr/>
        </p:nvSpPr>
        <p:spPr>
          <a:xfrm>
            <a:off x="1004608" y="1941470"/>
            <a:ext cx="4919133" cy="2774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Server: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Python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Django 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Firebase Auth </a:t>
            </a:r>
            <a:endParaRPr lang="ru-RU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9C94B9-B29C-4AD0-B459-15760930758F}"/>
              </a:ext>
            </a:extLst>
          </p:cNvPr>
          <p:cNvSpPr txBox="1"/>
          <p:nvPr/>
        </p:nvSpPr>
        <p:spPr>
          <a:xfrm>
            <a:off x="6586312" y="1941469"/>
            <a:ext cx="4919133" cy="1389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Хранилище данных</a:t>
            </a: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Firebase</a:t>
            </a:r>
            <a:endParaRPr lang="ru-RU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979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Средства реализации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327041-3BE1-41F1-B41B-7238692045CD}"/>
              </a:ext>
            </a:extLst>
          </p:cNvPr>
          <p:cNvSpPr txBox="1"/>
          <p:nvPr/>
        </p:nvSpPr>
        <p:spPr>
          <a:xfrm>
            <a:off x="1052945" y="2170161"/>
            <a:ext cx="332374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Client: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Kotlin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Android SDK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SQLite</a:t>
            </a:r>
          </a:p>
          <a:p>
            <a:endParaRPr lang="ru-RU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4135A3-078D-4F4B-942E-C026FD58D038}"/>
              </a:ext>
            </a:extLst>
          </p:cNvPr>
          <p:cNvSpPr txBox="1"/>
          <p:nvPr/>
        </p:nvSpPr>
        <p:spPr>
          <a:xfrm>
            <a:off x="7039454" y="2228671"/>
            <a:ext cx="332374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Deploy: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VPS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Docker compose</a:t>
            </a:r>
          </a:p>
          <a:p>
            <a:endParaRPr lang="en-US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743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172AD-93C5-4576-B4BB-EE9BFBBF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59" y="92310"/>
            <a:ext cx="7918882" cy="1034579"/>
          </a:xfrm>
        </p:spPr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08005D-93BF-44AE-A11F-ADDCABF0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A0C28A1-3DFA-4457-92D8-99F6613E7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148" y="1266845"/>
            <a:ext cx="2304680" cy="512151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7B9BD01-299C-41E6-94D5-7B743855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06" y="1266848"/>
            <a:ext cx="2304680" cy="512151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039ADA-42AA-41F5-A6C1-8E02EBD1B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290" y="1266847"/>
            <a:ext cx="2304679" cy="512151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546F236-7375-4968-A89B-36E3D0360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0432" y="1266845"/>
            <a:ext cx="2304680" cy="512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223774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1155</TotalTime>
  <Words>225</Words>
  <Application>Microsoft Office PowerPoint</Application>
  <PresentationFormat>Широкоэкранный</PresentationFormat>
  <Paragraphs>97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Сектор</vt:lpstr>
      <vt:lpstr>Мобильное приложение Kinosklad</vt:lpstr>
      <vt:lpstr>Распределение обязанностей</vt:lpstr>
      <vt:lpstr>ПРОБЛЕМАТИКА</vt:lpstr>
      <vt:lpstr>Цель проекта</vt:lpstr>
      <vt:lpstr>Задачи</vt:lpstr>
      <vt:lpstr>Обзор аналогов</vt:lpstr>
      <vt:lpstr>Средства реализации</vt:lpstr>
      <vt:lpstr>Средства реализации</vt:lpstr>
      <vt:lpstr>Пользовательский сценарий</vt:lpstr>
      <vt:lpstr>Пользовательский сценарий</vt:lpstr>
      <vt:lpstr>Пользовательский сценарий</vt:lpstr>
      <vt:lpstr>Пользовательский сценарий</vt:lpstr>
      <vt:lpstr>Пользовательский сценарий</vt:lpstr>
      <vt:lpstr>Пользовательский сценарий</vt:lpstr>
      <vt:lpstr>Результаты аналитики</vt:lpstr>
      <vt:lpstr>Заключение</vt:lpstr>
      <vt:lpstr>Мобильное приложение Kinosklad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Kinosklad</dc:title>
  <dc:creator>Полина Волченко</dc:creator>
  <cp:lastModifiedBy>Полина Волченко</cp:lastModifiedBy>
  <cp:revision>24</cp:revision>
  <dcterms:created xsi:type="dcterms:W3CDTF">2023-06-06T10:02:39Z</dcterms:created>
  <dcterms:modified xsi:type="dcterms:W3CDTF">2023-06-20T18:27:16Z</dcterms:modified>
</cp:coreProperties>
</file>

<file path=docProps/thumbnail.jpeg>
</file>